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90" r:id="rId4"/>
    <p:sldId id="291" r:id="rId5"/>
    <p:sldId id="292" r:id="rId6"/>
    <p:sldId id="262" r:id="rId7"/>
    <p:sldId id="282" r:id="rId8"/>
    <p:sldId id="275" r:id="rId9"/>
    <p:sldId id="288" r:id="rId10"/>
    <p:sldId id="272" r:id="rId11"/>
    <p:sldId id="261" r:id="rId12"/>
    <p:sldId id="265" r:id="rId13"/>
    <p:sldId id="264" r:id="rId14"/>
    <p:sldId id="259" r:id="rId15"/>
    <p:sldId id="258" r:id="rId16"/>
    <p:sldId id="269" r:id="rId17"/>
    <p:sldId id="263" r:id="rId18"/>
    <p:sldId id="271" r:id="rId19"/>
    <p:sldId id="283" r:id="rId20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07T17:43:51.445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07T17:43:22.512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E7F39-E9DC-4091-AA09-E866B227A84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C30991-12F0-4FF6-9000-FB5C74076B1F}">
      <dgm:prSet/>
      <dgm:spPr/>
      <dgm:t>
        <a:bodyPr/>
        <a:lstStyle/>
        <a:p>
          <a:pPr rtl="0"/>
          <a:r>
            <a:rPr lang="es-DO" b="1" baseline="0" dirty="0" smtClean="0"/>
            <a:t>5 </a:t>
          </a:r>
          <a:r>
            <a:rPr lang="es-DO" b="1" baseline="0" dirty="0" smtClean="0"/>
            <a:t>Comunidades en </a:t>
          </a:r>
          <a:r>
            <a:rPr lang="es-DO" b="1" baseline="0" dirty="0" smtClean="0"/>
            <a:t>DESARROLLO ‘CODE-SOS’ GARANTIZANDO LA PROSPERIDAD FELICIDAD Y SALUD DE LOS QUE PARTICIPAN denominados ‘PROFESAL’</a:t>
          </a:r>
        </a:p>
        <a:p>
          <a:pPr rtl="0"/>
          <a:r>
            <a:rPr lang="es-DO" b="1" baseline="0" dirty="0" smtClean="0"/>
            <a:t>  estructuras ligeras, económicas, maquinarias necesarias para comenzar y crecer</a:t>
          </a:r>
          <a:br>
            <a:rPr lang="es-DO" b="1" baseline="0" dirty="0" smtClean="0"/>
          </a:br>
          <a:endParaRPr lang="es-ES" dirty="0"/>
        </a:p>
      </dgm:t>
    </dgm:pt>
    <dgm:pt modelId="{AFEAE2CA-1684-416A-B55D-F49FCA049E4E}" type="parTrans" cxnId="{055BCADC-0974-4B93-8EBE-96AE9ED48087}">
      <dgm:prSet/>
      <dgm:spPr/>
      <dgm:t>
        <a:bodyPr/>
        <a:lstStyle/>
        <a:p>
          <a:endParaRPr lang="es-ES"/>
        </a:p>
      </dgm:t>
    </dgm:pt>
    <dgm:pt modelId="{7231933D-3306-43A9-81DE-D727115F5309}" type="sibTrans" cxnId="{055BCADC-0974-4B93-8EBE-96AE9ED48087}">
      <dgm:prSet/>
      <dgm:spPr/>
      <dgm:t>
        <a:bodyPr/>
        <a:lstStyle/>
        <a:p>
          <a:endParaRPr lang="es-ES"/>
        </a:p>
      </dgm:t>
    </dgm:pt>
    <dgm:pt modelId="{C949F382-940B-49F6-AA5E-8ECCDC5CD3FC}" type="pres">
      <dgm:prSet presAssocID="{994E7F39-E9DC-4091-AA09-E866B227A8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EDADA3-1646-43F4-A4E2-E66C355D6250}" type="pres">
      <dgm:prSet presAssocID="{88C30991-12F0-4FF6-9000-FB5C74076B1F}" presName="circle1" presStyleLbl="node1" presStyleIdx="0" presStyleCnt="1"/>
      <dgm:spPr/>
    </dgm:pt>
    <dgm:pt modelId="{295D3047-5661-49B0-8674-826D1E435ED4}" type="pres">
      <dgm:prSet presAssocID="{88C30991-12F0-4FF6-9000-FB5C74076B1F}" presName="space" presStyleCnt="0"/>
      <dgm:spPr/>
    </dgm:pt>
    <dgm:pt modelId="{C90C0112-4A87-4701-8CFC-3A66EB2C8A20}" type="pres">
      <dgm:prSet presAssocID="{88C30991-12F0-4FF6-9000-FB5C74076B1F}" presName="rect1" presStyleLbl="alignAcc1" presStyleIdx="0" presStyleCnt="1"/>
      <dgm:spPr/>
      <dgm:t>
        <a:bodyPr/>
        <a:lstStyle/>
        <a:p>
          <a:endParaRPr lang="es-ES"/>
        </a:p>
      </dgm:t>
    </dgm:pt>
    <dgm:pt modelId="{3A5AE320-D869-4C65-8BD4-92AACD880E5A}" type="pres">
      <dgm:prSet presAssocID="{88C30991-12F0-4FF6-9000-FB5C74076B1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CB68B8-DDD2-4921-9E84-E8292D15A949}" type="presOf" srcId="{88C30991-12F0-4FF6-9000-FB5C74076B1F}" destId="{C90C0112-4A87-4701-8CFC-3A66EB2C8A20}" srcOrd="0" destOrd="0" presId="urn:microsoft.com/office/officeart/2005/8/layout/target3"/>
    <dgm:cxn modelId="{3F56230C-5E00-4CAC-87B8-6444F6AC90B9}" type="presOf" srcId="{88C30991-12F0-4FF6-9000-FB5C74076B1F}" destId="{3A5AE320-D869-4C65-8BD4-92AACD880E5A}" srcOrd="1" destOrd="0" presId="urn:microsoft.com/office/officeart/2005/8/layout/target3"/>
    <dgm:cxn modelId="{055BCADC-0974-4B93-8EBE-96AE9ED48087}" srcId="{994E7F39-E9DC-4091-AA09-E866B227A844}" destId="{88C30991-12F0-4FF6-9000-FB5C74076B1F}" srcOrd="0" destOrd="0" parTransId="{AFEAE2CA-1684-416A-B55D-F49FCA049E4E}" sibTransId="{7231933D-3306-43A9-81DE-D727115F5309}"/>
    <dgm:cxn modelId="{A9182208-DA78-481F-8999-BBF64564AD3E}" type="presOf" srcId="{994E7F39-E9DC-4091-AA09-E866B227A844}" destId="{C949F382-940B-49F6-AA5E-8ECCDC5CD3FC}" srcOrd="0" destOrd="0" presId="urn:microsoft.com/office/officeart/2005/8/layout/target3"/>
    <dgm:cxn modelId="{C1A964E6-BC91-418E-8C4B-6C5635B98BCE}" type="presParOf" srcId="{C949F382-940B-49F6-AA5E-8ECCDC5CD3FC}" destId="{72EDADA3-1646-43F4-A4E2-E66C355D6250}" srcOrd="0" destOrd="0" presId="urn:microsoft.com/office/officeart/2005/8/layout/target3"/>
    <dgm:cxn modelId="{469FB991-581E-4138-A617-69329804B181}" type="presParOf" srcId="{C949F382-940B-49F6-AA5E-8ECCDC5CD3FC}" destId="{295D3047-5661-49B0-8674-826D1E435ED4}" srcOrd="1" destOrd="0" presId="urn:microsoft.com/office/officeart/2005/8/layout/target3"/>
    <dgm:cxn modelId="{2DA60662-39EC-460B-9248-38C58D2E8BA8}" type="presParOf" srcId="{C949F382-940B-49F6-AA5E-8ECCDC5CD3FC}" destId="{C90C0112-4A87-4701-8CFC-3A66EB2C8A20}" srcOrd="2" destOrd="0" presId="urn:microsoft.com/office/officeart/2005/8/layout/target3"/>
    <dgm:cxn modelId="{96DED705-7348-49ED-AA93-3B1D4F1AD844}" type="presParOf" srcId="{C949F382-940B-49F6-AA5E-8ECCDC5CD3FC}" destId="{3A5AE320-D869-4C65-8BD4-92AACD880E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9ED54-2BCA-44D5-84C2-C259E27330A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33B1AB-1941-4230-A2E7-0BF4D12A276A}">
      <dgm:prSet/>
      <dgm:spPr/>
      <dgm:t>
        <a:bodyPr/>
        <a:lstStyle/>
        <a:p>
          <a:pPr rtl="0"/>
          <a:r>
            <a:rPr lang="es-DO" b="1" baseline="0" dirty="0" smtClean="0"/>
            <a:t>Capacitación continua diversas habilidades, horarios rotativos.</a:t>
          </a:r>
          <a:endParaRPr lang="es-ES" dirty="0"/>
        </a:p>
      </dgm:t>
    </dgm:pt>
    <dgm:pt modelId="{F054FD7F-53E3-4E2F-ADB4-9DEE95B520FB}" type="parTrans" cxnId="{C546F089-2889-4346-A6E3-66F858F9FAC4}">
      <dgm:prSet/>
      <dgm:spPr/>
      <dgm:t>
        <a:bodyPr/>
        <a:lstStyle/>
        <a:p>
          <a:endParaRPr lang="es-ES"/>
        </a:p>
      </dgm:t>
    </dgm:pt>
    <dgm:pt modelId="{9171ABC7-572E-41B7-B2B2-2FC7F8D0E249}" type="sibTrans" cxnId="{C546F089-2889-4346-A6E3-66F858F9FAC4}">
      <dgm:prSet/>
      <dgm:spPr/>
      <dgm:t>
        <a:bodyPr/>
        <a:lstStyle/>
        <a:p>
          <a:endParaRPr lang="es-ES"/>
        </a:p>
      </dgm:t>
    </dgm:pt>
    <dgm:pt modelId="{904AFA59-9BEA-4997-B76C-F9E4A98E50DE}" type="pres">
      <dgm:prSet presAssocID="{22C9ED54-2BCA-44D5-84C2-C259E27330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12E7D3-90C0-4EDD-AB2B-CC3012037DC5}" type="pres">
      <dgm:prSet presAssocID="{3A33B1AB-1941-4230-A2E7-0BF4D12A276A}" presName="circle1" presStyleLbl="node1" presStyleIdx="0" presStyleCnt="1"/>
      <dgm:spPr/>
    </dgm:pt>
    <dgm:pt modelId="{D7BEC1B1-4D52-41E6-9F0F-E169E19C61E4}" type="pres">
      <dgm:prSet presAssocID="{3A33B1AB-1941-4230-A2E7-0BF4D12A276A}" presName="space" presStyleCnt="0"/>
      <dgm:spPr/>
    </dgm:pt>
    <dgm:pt modelId="{228CF99C-5EAF-4206-9F1D-7D435D291AED}" type="pres">
      <dgm:prSet presAssocID="{3A33B1AB-1941-4230-A2E7-0BF4D12A276A}" presName="rect1" presStyleLbl="alignAcc1" presStyleIdx="0" presStyleCnt="1"/>
      <dgm:spPr/>
      <dgm:t>
        <a:bodyPr/>
        <a:lstStyle/>
        <a:p>
          <a:endParaRPr lang="es-ES"/>
        </a:p>
      </dgm:t>
    </dgm:pt>
    <dgm:pt modelId="{E5C3BA58-2FE4-4315-9E76-E7CF73A26EA8}" type="pres">
      <dgm:prSet presAssocID="{3A33B1AB-1941-4230-A2E7-0BF4D12A276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EB700C-AD03-4CD3-B4CF-CFE46650847B}" type="presOf" srcId="{22C9ED54-2BCA-44D5-84C2-C259E27330AC}" destId="{904AFA59-9BEA-4997-B76C-F9E4A98E50DE}" srcOrd="0" destOrd="0" presId="urn:microsoft.com/office/officeart/2005/8/layout/target3"/>
    <dgm:cxn modelId="{925CA67C-9479-4CD7-A203-AD5A27769248}" type="presOf" srcId="{3A33B1AB-1941-4230-A2E7-0BF4D12A276A}" destId="{E5C3BA58-2FE4-4315-9E76-E7CF73A26EA8}" srcOrd="1" destOrd="0" presId="urn:microsoft.com/office/officeart/2005/8/layout/target3"/>
    <dgm:cxn modelId="{C546F089-2889-4346-A6E3-66F858F9FAC4}" srcId="{22C9ED54-2BCA-44D5-84C2-C259E27330AC}" destId="{3A33B1AB-1941-4230-A2E7-0BF4D12A276A}" srcOrd="0" destOrd="0" parTransId="{F054FD7F-53E3-4E2F-ADB4-9DEE95B520FB}" sibTransId="{9171ABC7-572E-41B7-B2B2-2FC7F8D0E249}"/>
    <dgm:cxn modelId="{4B2ACAF3-24A5-43B0-A44C-645495C942D5}" type="presOf" srcId="{3A33B1AB-1941-4230-A2E7-0BF4D12A276A}" destId="{228CF99C-5EAF-4206-9F1D-7D435D291AED}" srcOrd="0" destOrd="0" presId="urn:microsoft.com/office/officeart/2005/8/layout/target3"/>
    <dgm:cxn modelId="{BD1B549C-9075-44D7-AC1B-68C947ABD5A7}" type="presParOf" srcId="{904AFA59-9BEA-4997-B76C-F9E4A98E50DE}" destId="{8A12E7D3-90C0-4EDD-AB2B-CC3012037DC5}" srcOrd="0" destOrd="0" presId="urn:microsoft.com/office/officeart/2005/8/layout/target3"/>
    <dgm:cxn modelId="{764AB7A6-D9DA-487D-844C-A86667E484C8}" type="presParOf" srcId="{904AFA59-9BEA-4997-B76C-F9E4A98E50DE}" destId="{D7BEC1B1-4D52-41E6-9F0F-E169E19C61E4}" srcOrd="1" destOrd="0" presId="urn:microsoft.com/office/officeart/2005/8/layout/target3"/>
    <dgm:cxn modelId="{CE335E0A-011E-418A-BEE2-0A6DE2292158}" type="presParOf" srcId="{904AFA59-9BEA-4997-B76C-F9E4A98E50DE}" destId="{228CF99C-5EAF-4206-9F1D-7D435D291AED}" srcOrd="2" destOrd="0" presId="urn:microsoft.com/office/officeart/2005/8/layout/target3"/>
    <dgm:cxn modelId="{1B9175EA-19B7-410A-B81F-7F93C2F02F79}" type="presParOf" srcId="{904AFA59-9BEA-4997-B76C-F9E4A98E50DE}" destId="{E5C3BA58-2FE4-4315-9E76-E7CF73A26EA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DADA3-1646-43F4-A4E2-E66C355D6250}">
      <dsp:nvSpPr>
        <dsp:cNvPr id="0" name=""/>
        <dsp:cNvSpPr/>
      </dsp:nvSpPr>
      <dsp:spPr>
        <a:xfrm>
          <a:off x="0" y="0"/>
          <a:ext cx="2736304" cy="27363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C0112-4A87-4701-8CFC-3A66EB2C8A20}">
      <dsp:nvSpPr>
        <dsp:cNvPr id="0" name=""/>
        <dsp:cNvSpPr/>
      </dsp:nvSpPr>
      <dsp:spPr>
        <a:xfrm>
          <a:off x="1368152" y="0"/>
          <a:ext cx="7668344" cy="2736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500" b="1" kern="1200" baseline="0" dirty="0" smtClean="0"/>
            <a:t>5 </a:t>
          </a:r>
          <a:r>
            <a:rPr lang="es-DO" sz="2500" b="1" kern="1200" baseline="0" dirty="0" smtClean="0"/>
            <a:t>Comunidades en </a:t>
          </a:r>
          <a:r>
            <a:rPr lang="es-DO" sz="2500" b="1" kern="1200" baseline="0" dirty="0" smtClean="0"/>
            <a:t>DESARROLLO ‘CODE-SOS’ GARANTIZANDO LA PROSPERIDAD FELICIDAD Y SALUD DE LOS QUE PARTICIPAN denominados ‘PROFESAL’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500" b="1" kern="1200" baseline="0" dirty="0" smtClean="0"/>
            <a:t>  estructuras ligeras, económicas, maquinarias necesarias para comenzar y crecer</a:t>
          </a:r>
          <a:br>
            <a:rPr lang="es-DO" sz="2500" b="1" kern="1200" baseline="0" dirty="0" smtClean="0"/>
          </a:br>
          <a:endParaRPr lang="es-ES" sz="2500" kern="1200" dirty="0"/>
        </a:p>
      </dsp:txBody>
      <dsp:txXfrm>
        <a:off x="1368152" y="0"/>
        <a:ext cx="7668344" cy="273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2E7D3-90C0-4EDD-AB2B-CC3012037DC5}">
      <dsp:nvSpPr>
        <dsp:cNvPr id="0" name=""/>
        <dsp:cNvSpPr/>
      </dsp:nvSpPr>
      <dsp:spPr>
        <a:xfrm>
          <a:off x="0" y="0"/>
          <a:ext cx="1700808" cy="17008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CF99C-5EAF-4206-9F1D-7D435D291AED}">
      <dsp:nvSpPr>
        <dsp:cNvPr id="0" name=""/>
        <dsp:cNvSpPr/>
      </dsp:nvSpPr>
      <dsp:spPr>
        <a:xfrm>
          <a:off x="850403" y="0"/>
          <a:ext cx="8293596" cy="17008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4300" b="1" kern="1200" baseline="0" dirty="0" smtClean="0"/>
            <a:t>Capacitación continua diversas habilidades, horarios rotativos.</a:t>
          </a:r>
          <a:endParaRPr lang="es-ES" sz="4300" kern="1200" dirty="0"/>
        </a:p>
      </dsp:txBody>
      <dsp:txXfrm>
        <a:off x="850403" y="0"/>
        <a:ext cx="8293596" cy="170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D61E-5C70-48B2-A02D-510803E227A6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1388-7A4A-4C14-8DB7-D55CCC26E63B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520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</a:t>
            </a:fld>
            <a:endParaRPr lang="es-D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13</a:t>
            </a:fld>
            <a:endParaRPr lang="es-D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14</a:t>
            </a:fld>
            <a:endParaRPr lang="es-D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15</a:t>
            </a:fld>
            <a:endParaRPr lang="es-D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16</a:t>
            </a:fld>
            <a:endParaRPr lang="es-D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17</a:t>
            </a:fld>
            <a:endParaRPr lang="es-D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18</a:t>
            </a:fld>
            <a:endParaRPr lang="es-D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19</a:t>
            </a:fld>
            <a:endParaRPr lang="es-D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2</a:t>
            </a:fld>
            <a:endParaRPr lang="es-D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6</a:t>
            </a:fld>
            <a:endParaRPr lang="es-D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7</a:t>
            </a:fld>
            <a:endParaRPr lang="es-D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8</a:t>
            </a:fld>
            <a:endParaRPr lang="es-D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9</a:t>
            </a:fld>
            <a:endParaRPr lang="es-D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10</a:t>
            </a:fld>
            <a:endParaRPr lang="es-D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11</a:t>
            </a:fld>
            <a:endParaRPr lang="es-D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388-7A4A-4C14-8DB7-D55CCC26E63B}" type="slidenum">
              <a:rPr lang="es-DO" smtClean="0"/>
              <a:pPr/>
              <a:t>12</a:t>
            </a:fld>
            <a:endParaRPr lang="es-D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5D97FC-7584-4BBB-983C-831640F893AE}" type="datetimeFigureOut">
              <a:rPr lang="es-DO" smtClean="0"/>
              <a:pPr/>
              <a:t>08/04/2014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BFC1E7-55A4-4B62-B8D0-F17791BDB9FB}" type="slidenum">
              <a:rPr lang="es-DO" smtClean="0"/>
              <a:pPr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0.wav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3.wav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4.wav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5.wav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comments" Target="../comments/comment2.xml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smtClean="0"/>
              <a:t>5 CODE-SOS</a:t>
            </a:r>
            <a:br>
              <a:rPr lang="es-DO" dirty="0" smtClean="0"/>
            </a:br>
            <a:r>
              <a:rPr lang="es-DO" dirty="0" smtClean="0"/>
              <a:t>2,500 PERSONAS  IMPACTO DIRECTO</a:t>
            </a:r>
            <a:endParaRPr lang="es-D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DO" dirty="0" smtClean="0"/>
              <a:t>Municipio de La Vega </a:t>
            </a:r>
            <a:endParaRPr lang="es-DO" dirty="0"/>
          </a:p>
        </p:txBody>
      </p:sp>
      <p:sp>
        <p:nvSpPr>
          <p:cNvPr id="7" name="Rectangle 6"/>
          <p:cNvSpPr/>
          <p:nvPr/>
        </p:nvSpPr>
        <p:spPr>
          <a:xfrm>
            <a:off x="3131840" y="4536995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 smtClean="0"/>
              <a:t>programas de desarrollo sostenible propuesto por el PECONAL </a:t>
            </a:r>
          </a:p>
          <a:p>
            <a:r>
              <a:rPr lang="es-DO" sz="1200" dirty="0" smtClean="0"/>
              <a:t>16 de octubre 2103</a:t>
            </a:r>
            <a:endParaRPr lang="es-DO" sz="1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~PP1273.WAV">
            <a:hlinkClick r:id="" action="ppaction://media"/>
          </p:cNvPr>
          <p:cNvPicPr>
            <a:picLocks noRot="1" noChangeAspect="1"/>
          </p:cNvPicPr>
          <p:nvPr>
            <a:wavAudioFile r:embed="rId2" name="~PP127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16632"/>
            <a:ext cx="7300664" cy="6388720"/>
          </a:xfrm>
        </p:spPr>
        <p:txBody>
          <a:bodyPr>
            <a:normAutofit/>
          </a:bodyPr>
          <a:lstStyle/>
          <a:p>
            <a:r>
              <a:rPr lang="es-DO" dirty="0" smtClean="0"/>
              <a:t>Zona 1’ PROXIMO A Font </a:t>
            </a:r>
            <a:r>
              <a:rPr lang="es-DO" dirty="0" err="1" smtClean="0"/>
              <a:t>Gamundi</a:t>
            </a:r>
            <a:r>
              <a:rPr lang="es-DO" dirty="0" smtClean="0"/>
              <a:t>, Banco de Reservas </a:t>
            </a:r>
            <a:r>
              <a:rPr lang="es-DO" dirty="0" err="1" smtClean="0"/>
              <a:t>Ucateci</a:t>
            </a:r>
            <a:r>
              <a:rPr lang="es-DO" dirty="0"/>
              <a:t>.</a:t>
            </a:r>
            <a:r>
              <a:rPr lang="es-DO" dirty="0" smtClean="0"/>
              <a:t> </a:t>
            </a:r>
            <a:r>
              <a:rPr lang="es-DO" dirty="0" err="1" smtClean="0"/>
              <a:t>Agarrobo</a:t>
            </a:r>
            <a:endParaRPr lang="es-DO" dirty="0" smtClean="0"/>
          </a:p>
          <a:p>
            <a:r>
              <a:rPr lang="es-DO" dirty="0" smtClean="0"/>
              <a:t>Zona 2 PROXIMO A </a:t>
            </a:r>
            <a:r>
              <a:rPr lang="es-DO" dirty="0" err="1" smtClean="0"/>
              <a:t>Cerveceria</a:t>
            </a:r>
            <a:r>
              <a:rPr lang="es-DO" dirty="0" smtClean="0"/>
              <a:t> Vegana ALAVER, </a:t>
            </a:r>
            <a:r>
              <a:rPr lang="es-DO" dirty="0" err="1" smtClean="0"/>
              <a:t>Politecnico</a:t>
            </a:r>
            <a:r>
              <a:rPr lang="es-DO" dirty="0" smtClean="0"/>
              <a:t> Mercedes Morel, Col Padre </a:t>
            </a:r>
            <a:r>
              <a:rPr lang="es-DO" dirty="0" err="1" smtClean="0"/>
              <a:t>Fantino</a:t>
            </a:r>
            <a:r>
              <a:rPr lang="es-DO" dirty="0" smtClean="0"/>
              <a:t>. El </a:t>
            </a:r>
            <a:r>
              <a:rPr lang="es-DO" dirty="0" err="1" smtClean="0"/>
              <a:t>Riito</a:t>
            </a:r>
            <a:endParaRPr lang="es-DO" dirty="0" smtClean="0"/>
          </a:p>
          <a:p>
            <a:r>
              <a:rPr lang="es-DO" dirty="0" smtClean="0"/>
              <a:t>Zona 3, PROXIMO A  </a:t>
            </a:r>
            <a:r>
              <a:rPr lang="es-DO" dirty="0" err="1" smtClean="0"/>
              <a:t>Induveca</a:t>
            </a:r>
            <a:r>
              <a:rPr lang="es-DO" dirty="0" smtClean="0"/>
              <a:t>, </a:t>
            </a:r>
            <a:r>
              <a:rPr lang="es-DO" dirty="0" err="1" smtClean="0"/>
              <a:t>Unphu,Inmaculada.BHD</a:t>
            </a:r>
            <a:r>
              <a:rPr lang="es-DO" dirty="0" smtClean="0"/>
              <a:t>. Cerro</a:t>
            </a:r>
          </a:p>
          <a:p>
            <a:r>
              <a:rPr lang="es-DO" dirty="0" smtClean="0"/>
              <a:t>Zona </a:t>
            </a:r>
            <a:r>
              <a:rPr lang="es-DO" dirty="0" smtClean="0"/>
              <a:t>4, PROXIMO A Parque de </a:t>
            </a:r>
            <a:r>
              <a:rPr lang="es-DO" dirty="0" err="1" smtClean="0"/>
              <a:t>Dealers</a:t>
            </a:r>
            <a:r>
              <a:rPr lang="es-DO" dirty="0" smtClean="0"/>
              <a:t> Carros, UASD, Col. </a:t>
            </a:r>
            <a:r>
              <a:rPr lang="es-DO" dirty="0" err="1" smtClean="0"/>
              <a:t>Agustin</a:t>
            </a:r>
            <a:r>
              <a:rPr lang="es-DO" dirty="0" smtClean="0"/>
              <a:t>. </a:t>
            </a:r>
            <a:r>
              <a:rPr lang="es-DO" dirty="0" smtClean="0"/>
              <a:t>ADEM. </a:t>
            </a:r>
            <a:r>
              <a:rPr lang="es-DO" dirty="0" err="1" smtClean="0"/>
              <a:t>Bayacanes</a:t>
            </a:r>
            <a:endParaRPr lang="es-DO" dirty="0" smtClean="0"/>
          </a:p>
          <a:p>
            <a:r>
              <a:rPr lang="es-DO" dirty="0" smtClean="0"/>
              <a:t>Zona 5, PROXIMO A </a:t>
            </a:r>
            <a:r>
              <a:rPr lang="es-DO" dirty="0" err="1" smtClean="0"/>
              <a:t>Coop</a:t>
            </a:r>
            <a:r>
              <a:rPr lang="es-DO" dirty="0" smtClean="0"/>
              <a:t> vega Real, </a:t>
            </a:r>
            <a:r>
              <a:rPr lang="es-DO" dirty="0" err="1" smtClean="0"/>
              <a:t>Vegetaleros.B</a:t>
            </a:r>
            <a:r>
              <a:rPr lang="es-DO" dirty="0" smtClean="0"/>
              <a:t> </a:t>
            </a:r>
            <a:r>
              <a:rPr lang="es-DO" dirty="0" smtClean="0"/>
              <a:t>AGRICOLA </a:t>
            </a:r>
            <a:r>
              <a:rPr lang="es-DO" dirty="0" err="1" smtClean="0"/>
              <a:t>Ma</a:t>
            </a:r>
            <a:r>
              <a:rPr lang="es-DO" dirty="0" smtClean="0"/>
              <a:t> Auxilia</a:t>
            </a:r>
            <a:endParaRPr lang="es-DO" dirty="0"/>
          </a:p>
        </p:txBody>
      </p:sp>
      <p:pic>
        <p:nvPicPr>
          <p:cNvPr id="7" name="~PP2497.WAV">
            <a:hlinkClick r:id="" action="ppaction://media"/>
          </p:cNvPr>
          <p:cNvPicPr>
            <a:picLocks noRot="1" noChangeAspect="1"/>
          </p:cNvPicPr>
          <p:nvPr>
            <a:wavAudioFile r:embed="rId1" name="~PP249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14390179"/>
              </p:ext>
            </p:extLst>
          </p:nvPr>
        </p:nvGraphicFramePr>
        <p:xfrm>
          <a:off x="107504" y="404664"/>
          <a:ext cx="90364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Content Placeholder 3" descr="parques construcciones economicas.jp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0" y="3232944"/>
            <a:ext cx="8100392" cy="3625056"/>
          </a:xfrm>
        </p:spPr>
      </p:pic>
      <p:pic>
        <p:nvPicPr>
          <p:cNvPr id="5" name="~PP3423.WAV">
            <a:hlinkClick r:id="" action="ppaction://media"/>
          </p:cNvPr>
          <p:cNvPicPr>
            <a:picLocks noRot="1" noChangeAspect="1"/>
          </p:cNvPicPr>
          <p:nvPr>
            <a:wavAudioFile r:embed="rId1" name="~PP3423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52521482"/>
              </p:ext>
            </p:extLst>
          </p:nvPr>
        </p:nvGraphicFramePr>
        <p:xfrm>
          <a:off x="0" y="0"/>
          <a:ext cx="91440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Content Placeholder 7" descr="parques capacitacion.jpg"/>
          <p:cNvPicPr>
            <a:picLocks noGrp="1" noChangeAspect="1"/>
          </p:cNvPicPr>
          <p:nvPr>
            <p:ph sz="quarter" idx="4"/>
          </p:nvPr>
        </p:nvPicPr>
        <p:blipFill>
          <a:blip r:embed="rId9" cstate="print"/>
          <a:stretch>
            <a:fillRect/>
          </a:stretch>
        </p:blipFill>
        <p:spPr>
          <a:xfrm>
            <a:off x="0" y="1988840"/>
            <a:ext cx="2590800" cy="1978149"/>
          </a:xfrm>
        </p:spPr>
      </p:pic>
      <p:pic>
        <p:nvPicPr>
          <p:cNvPr id="9" name="Content Placeholder 6" descr="parques capac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5672"/>
            <a:ext cx="4644008" cy="2952328"/>
          </a:xfrm>
          <a:prstGeom prst="rect">
            <a:avLst/>
          </a:prstGeom>
        </p:spPr>
      </p:pic>
      <p:pic>
        <p:nvPicPr>
          <p:cNvPr id="10" name="Content Placeholder 3" descr=",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6016" y="3861048"/>
            <a:ext cx="3456384" cy="2996952"/>
          </a:xfrm>
          <a:prstGeom prst="rect">
            <a:avLst/>
          </a:prstGeom>
        </p:spPr>
      </p:pic>
      <p:pic>
        <p:nvPicPr>
          <p:cNvPr id="11" name="Content Placeholder 6" descr="parq emprende charla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1916832"/>
            <a:ext cx="2880320" cy="1889424"/>
          </a:xfrm>
          <a:prstGeom prst="rect">
            <a:avLst/>
          </a:prstGeom>
        </p:spPr>
      </p:pic>
      <p:pic>
        <p:nvPicPr>
          <p:cNvPr id="12" name="~PP2566.WAV">
            <a:hlinkClick r:id="" action="ppaction://media"/>
          </p:cNvPr>
          <p:cNvPicPr>
            <a:picLocks noRot="1" noChangeAspect="1"/>
          </p:cNvPicPr>
          <p:nvPr>
            <a:wavAudioFile r:embed="rId1" name="~PP2566.WAV"/>
          </p:nvPr>
        </p:nvPicPr>
        <p:blipFill>
          <a:blip r:embed="rId1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1236752"/>
          </a:xfrm>
        </p:spPr>
        <p:txBody>
          <a:bodyPr>
            <a:normAutofit/>
          </a:bodyPr>
          <a:lstStyle/>
          <a:p>
            <a:r>
              <a:rPr lang="es-DO" sz="1400" dirty="0" smtClean="0"/>
              <a:t>Cuidar a la </a:t>
            </a:r>
            <a:r>
              <a:rPr lang="es-DO" sz="1400" dirty="0" smtClean="0"/>
              <a:t>gente, centro </a:t>
            </a:r>
            <a:r>
              <a:rPr lang="es-DO" sz="1400" dirty="0" err="1" smtClean="0"/>
              <a:t>atencion</a:t>
            </a:r>
            <a:r>
              <a:rPr lang="es-DO" sz="1400" dirty="0" smtClean="0"/>
              <a:t> primaria, cooperativa, comedor </a:t>
            </a:r>
            <a:r>
              <a:rPr lang="es-DO" sz="1400" dirty="0" err="1" smtClean="0"/>
              <a:t>economico</a:t>
            </a:r>
            <a:r>
              <a:rPr lang="es-DO" sz="1400" dirty="0" smtClean="0"/>
              <a:t>, estancia infantil, sala de tarea, arte y </a:t>
            </a:r>
            <a:r>
              <a:rPr lang="es-DO" sz="1400" dirty="0" err="1" smtClean="0"/>
              <a:t>oficio,deporte</a:t>
            </a:r>
            <a:r>
              <a:rPr lang="es-DO" sz="1400" dirty="0" smtClean="0"/>
              <a:t>, ingles, computadora, </a:t>
            </a:r>
            <a:r>
              <a:rPr lang="es-DO" sz="1400" dirty="0" err="1" smtClean="0"/>
              <a:t>infotep</a:t>
            </a:r>
            <a:r>
              <a:rPr lang="es-DO" sz="1400" dirty="0" smtClean="0"/>
              <a:t>, </a:t>
            </a:r>
            <a:r>
              <a:rPr lang="es-DO" sz="1400" dirty="0" err="1" smtClean="0"/>
              <a:t>merc</a:t>
            </a:r>
            <a:r>
              <a:rPr lang="es-DO" sz="1400" dirty="0" smtClean="0"/>
              <a:t> </a:t>
            </a:r>
            <a:r>
              <a:rPr lang="es-DO" sz="1400" dirty="0" err="1" smtClean="0"/>
              <a:t>prod</a:t>
            </a:r>
            <a:r>
              <a:rPr lang="es-DO" sz="1400" dirty="0" smtClean="0"/>
              <a:t>, </a:t>
            </a:r>
            <a:r>
              <a:rPr lang="es-DO" sz="1400" dirty="0" err="1" smtClean="0"/>
              <a:t>esc</a:t>
            </a:r>
            <a:r>
              <a:rPr lang="es-DO" sz="1400" dirty="0" smtClean="0"/>
              <a:t> </a:t>
            </a:r>
            <a:r>
              <a:rPr lang="es-DO" sz="1400" dirty="0" err="1" smtClean="0"/>
              <a:t>emprendedurismo</a:t>
            </a:r>
            <a:r>
              <a:rPr lang="es-DO" sz="1400" dirty="0" smtClean="0"/>
              <a:t>.</a:t>
            </a:r>
            <a:endParaRPr lang="es-DO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DO" dirty="0" smtClean="0"/>
              <a:t>Comida sana económica para todos parte </a:t>
            </a:r>
            <a:r>
              <a:rPr lang="es-DO" dirty="0" err="1" smtClean="0"/>
              <a:t>prog</a:t>
            </a:r>
            <a:r>
              <a:rPr lang="es-DO" dirty="0" smtClean="0"/>
              <a:t> comedores  económicos aquí . Los empleados pagan el costo.</a:t>
            </a:r>
            <a:endParaRPr lang="es-D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DO" dirty="0" smtClean="0"/>
              <a:t>Abuelos y abuelas a las guarderías</a:t>
            </a:r>
            <a:endParaRPr lang="es-DO" dirty="0"/>
          </a:p>
        </p:txBody>
      </p:sp>
      <p:pic>
        <p:nvPicPr>
          <p:cNvPr id="7" name="Content Placeholder 6" descr="parques comida economica e higienic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3140969"/>
            <a:ext cx="4465805" cy="3717032"/>
          </a:xfrm>
        </p:spPr>
      </p:pic>
      <p:pic>
        <p:nvPicPr>
          <p:cNvPr id="8" name="Content Placeholder 7" descr="adulto mayor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414837" y="1978025"/>
            <a:ext cx="3048000" cy="3581400"/>
          </a:xfrm>
        </p:spPr>
      </p:pic>
      <p:pic>
        <p:nvPicPr>
          <p:cNvPr id="9" name="~PP3119.WAV">
            <a:hlinkClick r:id="" action="ppaction://media"/>
          </p:cNvPr>
          <p:cNvPicPr>
            <a:picLocks noRot="1" noChangeAspect="1"/>
          </p:cNvPicPr>
          <p:nvPr>
            <a:wavAudioFile r:embed="rId1" name="~PP311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s-DO" dirty="0" smtClean="0"/>
              <a:t>Mama trabaja y procura su hijito. </a:t>
            </a:r>
            <a:r>
              <a:rPr lang="es-DO" sz="2800" dirty="0" smtClean="0"/>
              <a:t>Guagua  por cada </a:t>
            </a:r>
            <a:r>
              <a:rPr lang="es-DO" sz="2800" dirty="0" err="1" smtClean="0"/>
              <a:t>code-sos</a:t>
            </a:r>
            <a:r>
              <a:rPr lang="es-DO" sz="2800" dirty="0" smtClean="0"/>
              <a:t> en circuito cerrado 12 horas por </a:t>
            </a:r>
            <a:r>
              <a:rPr lang="es-DO" sz="2800" dirty="0" err="1" smtClean="0"/>
              <a:t>dia</a:t>
            </a:r>
            <a:r>
              <a:rPr lang="es-DO" sz="2800" dirty="0" smtClean="0"/>
              <a:t>  </a:t>
            </a:r>
            <a:endParaRPr lang="es-DO" sz="2800" dirty="0"/>
          </a:p>
        </p:txBody>
      </p:sp>
      <p:pic>
        <p:nvPicPr>
          <p:cNvPr id="4" name="Content Placeholder 3" descr="parques guarderia y guagua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109118"/>
            <a:ext cx="8028384" cy="3977515"/>
          </a:xfrm>
        </p:spPr>
      </p:pic>
      <p:pic>
        <p:nvPicPr>
          <p:cNvPr id="5" name="~PP1680.WAV">
            <a:hlinkClick r:id="" action="ppaction://media"/>
          </p:cNvPr>
          <p:cNvPicPr>
            <a:picLocks noRot="1" noChangeAspect="1"/>
          </p:cNvPicPr>
          <p:nvPr>
            <a:wavAudioFile r:embed="rId1" name="~PP168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25328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DO" dirty="0" err="1" smtClean="0"/>
              <a:t>Area</a:t>
            </a:r>
            <a:r>
              <a:rPr lang="es-DO" dirty="0" smtClean="0"/>
              <a:t> entretención hijos esperando  5 comunidades desarrollo sostenible, ES</a:t>
            </a:r>
            <a:r>
              <a:rPr lang="es-DO" sz="3100" dirty="0" smtClean="0"/>
              <a:t>: </a:t>
            </a:r>
            <a:br>
              <a:rPr lang="es-DO" sz="3100" dirty="0" smtClean="0"/>
            </a:br>
            <a:r>
              <a:rPr lang="es-DO" sz="3100" dirty="0" smtClean="0"/>
              <a:t>Trabajar, ahorrar, estudiar, CRIAR HIJOS sanos libres de vicios</a:t>
            </a:r>
            <a:endParaRPr lang="es-DO" sz="3100" dirty="0"/>
          </a:p>
        </p:txBody>
      </p:sp>
      <p:pic>
        <p:nvPicPr>
          <p:cNvPr id="4" name="Content Placeholder 3" descr="parques area entretenc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76042" y="3068960"/>
            <a:ext cx="6048161" cy="3789040"/>
          </a:xfrm>
        </p:spPr>
      </p:pic>
      <p:pic>
        <p:nvPicPr>
          <p:cNvPr id="5" name="~PP1193.WAV">
            <a:hlinkClick r:id="" action="ppaction://media"/>
          </p:cNvPr>
          <p:cNvPicPr>
            <a:picLocks noRot="1" noChangeAspect="1"/>
          </p:cNvPicPr>
          <p:nvPr>
            <a:wavAudioFile r:embed="rId1" name="~PP119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87208" cy="2132856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La Vega Marca Ciudad en Carnaval. Hacer mejor uso Citas de negocios los </a:t>
            </a:r>
            <a:r>
              <a:rPr lang="es-DO" dirty="0" err="1" smtClean="0"/>
              <a:t>dias</a:t>
            </a:r>
            <a:r>
              <a:rPr lang="es-DO" dirty="0" smtClean="0"/>
              <a:t> de carnaval, el mejor escenario!!</a:t>
            </a:r>
            <a:endParaRPr lang="es-D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DO" dirty="0" smtClean="0"/>
              <a:t>Artesanía marca ciudad, talleres para jóvenes emprendedores  del carnaval</a:t>
            </a:r>
            <a:endParaRPr lang="es-D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DO" dirty="0" smtClean="0"/>
              <a:t>Citas de negocio los domingos de carnaval, mejor escenario!</a:t>
            </a:r>
            <a:endParaRPr lang="es-DO" dirty="0"/>
          </a:p>
        </p:txBody>
      </p:sp>
      <p:pic>
        <p:nvPicPr>
          <p:cNvPr id="7" name="Content Placeholder 6" descr="orgullo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969962" y="2173287"/>
            <a:ext cx="2495550" cy="3190875"/>
          </a:xfrm>
        </p:spPr>
      </p:pic>
      <p:pic>
        <p:nvPicPr>
          <p:cNvPr id="8" name="Content Placeholder 7" descr="carnaval la vega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291088" y="2139976"/>
            <a:ext cx="4385368" cy="4385368"/>
          </a:xfrm>
        </p:spPr>
      </p:pic>
      <p:pic>
        <p:nvPicPr>
          <p:cNvPr id="9" name="~PP2343.WAV">
            <a:hlinkClick r:id="" action="ppaction://media"/>
          </p:cNvPr>
          <p:cNvPicPr>
            <a:picLocks noRot="1" noChangeAspect="1"/>
          </p:cNvPicPr>
          <p:nvPr>
            <a:wavAudioFile r:embed="rId1" name="~PP234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31704" cy="1164744"/>
          </a:xfrm>
        </p:spPr>
        <p:txBody>
          <a:bodyPr>
            <a:normAutofit/>
          </a:bodyPr>
          <a:lstStyle/>
          <a:p>
            <a:r>
              <a:rPr lang="es-DO" dirty="0" smtClean="0"/>
              <a:t>2,500 viviendas , 12,500 personas cobijadas</a:t>
            </a:r>
            <a:endParaRPr lang="es-D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DO" dirty="0" smtClean="0"/>
              <a:t>Casa económicas para vecindad del parque</a:t>
            </a:r>
            <a:endParaRPr lang="es-D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DO" dirty="0" smtClean="0"/>
              <a:t>Juntas para Mano de Obra</a:t>
            </a:r>
            <a:endParaRPr lang="es-DO" dirty="0"/>
          </a:p>
        </p:txBody>
      </p:sp>
      <p:pic>
        <p:nvPicPr>
          <p:cNvPr id="7" name="Content Placeholder 6" descr="parques casitas obreros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54353"/>
            <a:ext cx="3521075" cy="2028744"/>
          </a:xfrm>
        </p:spPr>
      </p:pic>
      <p:pic>
        <p:nvPicPr>
          <p:cNvPr id="8" name="Content Placeholder 7" descr="parques casitas mano obra junta.bmp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178300" y="2548703"/>
            <a:ext cx="3521075" cy="2440043"/>
          </a:xfrm>
        </p:spPr>
      </p:pic>
      <p:pic>
        <p:nvPicPr>
          <p:cNvPr id="9" name="~PP3733.WAV">
            <a:hlinkClick r:id="" action="ppaction://media"/>
          </p:cNvPr>
          <p:cNvPicPr>
            <a:picLocks noRot="1" noChangeAspect="1"/>
          </p:cNvPicPr>
          <p:nvPr>
            <a:wavAudioFile r:embed="rId1" name="~PP373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313512" cy="3631499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para eliminar la pobreza </a:t>
            </a:r>
            <a:br>
              <a:rPr lang="es-DO" dirty="0" smtClean="0"/>
            </a:br>
            <a:r>
              <a:rPr lang="es-DO" dirty="0" err="1" smtClean="0"/>
              <a:t>Yanet</a:t>
            </a:r>
            <a:r>
              <a:rPr lang="es-DO" dirty="0" smtClean="0"/>
              <a:t> Ferreira</a:t>
            </a:r>
            <a:br>
              <a:rPr lang="es-DO" dirty="0" smtClean="0"/>
            </a:br>
            <a:r>
              <a:rPr lang="es-DO" dirty="0" smtClean="0"/>
              <a:t>PECONAL</a:t>
            </a:r>
            <a:br>
              <a:rPr lang="es-DO" dirty="0" smtClean="0"/>
            </a:br>
            <a:r>
              <a:rPr lang="es-DO" dirty="0" smtClean="0"/>
              <a:t>programa </a:t>
            </a:r>
            <a:r>
              <a:rPr lang="es-DO" dirty="0" err="1" smtClean="0"/>
              <a:t>elevacion</a:t>
            </a:r>
            <a:r>
              <a:rPr lang="es-DO" dirty="0" smtClean="0"/>
              <a:t> consciencia nacional  </a:t>
            </a:r>
            <a:endParaRPr lang="es-DO" dirty="0"/>
          </a:p>
        </p:txBody>
      </p:sp>
      <p:pic>
        <p:nvPicPr>
          <p:cNvPr id="5" name="~PP3789.WAV">
            <a:hlinkClick r:id="" action="ppaction://media"/>
          </p:cNvPr>
          <p:cNvPicPr>
            <a:picLocks noRot="1" noChangeAspect="1"/>
          </p:cNvPicPr>
          <p:nvPr>
            <a:wavAudioFile r:embed="rId1" name="~PP378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416824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891.WAV">
            <a:hlinkClick r:id="" action="ppaction://media"/>
          </p:cNvPr>
          <p:cNvPicPr>
            <a:picLocks noRot="1" noChangeAspect="1"/>
          </p:cNvPicPr>
          <p:nvPr>
            <a:wavAudioFile r:embed="rId1" name="~PP189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221088"/>
          </a:xfrm>
        </p:spPr>
        <p:txBody>
          <a:bodyPr>
            <a:normAutofit fontScale="90000"/>
          </a:bodyPr>
          <a:lstStyle/>
          <a:p>
            <a:r>
              <a:rPr lang="es-DO" dirty="0"/>
              <a:t>ELIMINAR LA </a:t>
            </a:r>
            <a:r>
              <a:rPr lang="es-DO" dirty="0" smtClean="0"/>
              <a:t>POBREZA</a:t>
            </a:r>
            <a:br>
              <a:rPr lang="es-DO" dirty="0" smtClean="0"/>
            </a:br>
            <a:r>
              <a:rPr lang="es-DO" dirty="0" smtClean="0"/>
              <a:t>5 COMUNIDADES EN DESARROLLO SOSTENIBLE ´CODE-SOS’ </a:t>
            </a:r>
            <a:br>
              <a:rPr lang="es-DO" dirty="0" smtClean="0"/>
            </a:br>
            <a:r>
              <a:rPr lang="es-DO" dirty="0" smtClean="0"/>
              <a:t>2, 500 empleos</a:t>
            </a:r>
            <a:br>
              <a:rPr lang="es-DO" dirty="0" smtClean="0"/>
            </a:br>
            <a:r>
              <a:rPr lang="es-DO" dirty="0" smtClean="0"/>
              <a:t/>
            </a:r>
            <a:br>
              <a:rPr lang="es-DO" dirty="0" smtClean="0"/>
            </a:br>
            <a:r>
              <a:rPr lang="es-DO" sz="3100" b="0" i="1" dirty="0" smtClean="0">
                <a:solidFill>
                  <a:srgbClr val="FF0000"/>
                </a:solidFill>
              </a:rPr>
              <a:t>niños bien cuidados</a:t>
            </a:r>
            <a:br>
              <a:rPr lang="es-DO" sz="3100" b="0" i="1" dirty="0" smtClean="0">
                <a:solidFill>
                  <a:srgbClr val="FF0000"/>
                </a:solidFill>
              </a:rPr>
            </a:br>
            <a:r>
              <a:rPr lang="es-DO" sz="3100" b="0" i="1" dirty="0" smtClean="0">
                <a:solidFill>
                  <a:srgbClr val="FF0000"/>
                </a:solidFill>
              </a:rPr>
              <a:t> población educada, bien alimentada</a:t>
            </a:r>
            <a:br>
              <a:rPr lang="es-DO" sz="3100" b="0" i="1" dirty="0" smtClean="0">
                <a:solidFill>
                  <a:srgbClr val="FF0000"/>
                </a:solidFill>
              </a:rPr>
            </a:br>
            <a:r>
              <a:rPr lang="es-DO" sz="3100" b="0" i="1" dirty="0" smtClean="0">
                <a:solidFill>
                  <a:srgbClr val="FF0000"/>
                </a:solidFill>
              </a:rPr>
              <a:t> emprendedora , seguridad ciudadana</a:t>
            </a:r>
            <a:endParaRPr lang="es-DO" dirty="0"/>
          </a:p>
        </p:txBody>
      </p:sp>
      <p:pic>
        <p:nvPicPr>
          <p:cNvPr id="4" name="Content Placeholder 3" descr="logo la veg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4437054"/>
            <a:ext cx="1240160" cy="2214571"/>
          </a:xfrm>
        </p:spPr>
      </p:pic>
      <p:pic>
        <p:nvPicPr>
          <p:cNvPr id="5" name="~PP2501.WAV">
            <a:hlinkClick r:id="" action="ppaction://media"/>
          </p:cNvPr>
          <p:cNvPicPr>
            <a:picLocks noRot="1" noChangeAspect="1"/>
          </p:cNvPicPr>
          <p:nvPr>
            <a:wavAudioFile r:embed="rId1" name="~PP250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smtClean="0"/>
              <a:t>Eliminar la pobreza mediante las </a:t>
            </a:r>
            <a:r>
              <a:rPr lang="es-ES" sz="2800" dirty="0" err="1" smtClean="0"/>
              <a:t>code-sos</a:t>
            </a:r>
            <a:r>
              <a:rPr lang="es-ES" sz="2800" dirty="0" smtClean="0"/>
              <a:t> comunidades desarrollo sostenible</a:t>
            </a:r>
            <a:endParaRPr lang="es-ES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riito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Pie del santo cerro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590131" cy="40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528392" cy="40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algarrobo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Ma</a:t>
            </a:r>
            <a:r>
              <a:rPr lang="es-ES" dirty="0" smtClean="0"/>
              <a:t> auxiliadora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6343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26" y="1772816"/>
            <a:ext cx="354071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1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bayacanes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7" y="2132856"/>
            <a:ext cx="775830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77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096864" cy="2780928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5 zonas albergando  ‘</a:t>
            </a:r>
            <a:r>
              <a:rPr lang="es-DO" dirty="0" smtClean="0">
                <a:solidFill>
                  <a:srgbClr val="FF0000"/>
                </a:solidFill>
              </a:rPr>
              <a:t>CODE-SOS</a:t>
            </a:r>
            <a:r>
              <a:rPr lang="es-DO" dirty="0" smtClean="0"/>
              <a:t>’ </a:t>
            </a:r>
            <a:r>
              <a:rPr lang="es-DO" dirty="0" smtClean="0">
                <a:solidFill>
                  <a:srgbClr val="FF0000"/>
                </a:solidFill>
              </a:rPr>
              <a:t>CO</a:t>
            </a:r>
            <a:r>
              <a:rPr lang="es-DO" dirty="0" smtClean="0"/>
              <a:t>MUNIDADES EN </a:t>
            </a:r>
            <a:r>
              <a:rPr lang="es-DO" dirty="0" smtClean="0">
                <a:solidFill>
                  <a:srgbClr val="FF0000"/>
                </a:solidFill>
              </a:rPr>
              <a:t>DE</a:t>
            </a:r>
            <a:r>
              <a:rPr lang="es-DO" dirty="0" smtClean="0"/>
              <a:t>SARROLLO </a:t>
            </a:r>
            <a:r>
              <a:rPr lang="es-DO" dirty="0" smtClean="0">
                <a:solidFill>
                  <a:srgbClr val="FF0000"/>
                </a:solidFill>
              </a:rPr>
              <a:t>SOS</a:t>
            </a:r>
            <a:r>
              <a:rPr lang="es-DO" dirty="0" smtClean="0"/>
              <a:t>TENIBLE PARA que sean PROSPEROS FELICES Y SALUDABLES.</a:t>
            </a:r>
            <a:endParaRPr lang="es-DO" dirty="0"/>
          </a:p>
        </p:txBody>
      </p:sp>
      <p:pic>
        <p:nvPicPr>
          <p:cNvPr id="4" name="Content Placeholder 3" descr="5 parques in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179512" y="2788509"/>
            <a:ext cx="6491064" cy="4056915"/>
          </a:xfrm>
        </p:spPr>
      </p:pic>
      <p:pic>
        <p:nvPicPr>
          <p:cNvPr id="5" name="~PP2464.WAV">
            <a:hlinkClick r:id="" action="ppaction://media"/>
          </p:cNvPr>
          <p:cNvPicPr>
            <a:picLocks noRot="1" noChangeAspect="1"/>
          </p:cNvPicPr>
          <p:nvPr>
            <a:wavAudioFile r:embed="rId1" name="~PP246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988840"/>
          </a:xfrm>
        </p:spPr>
        <p:txBody>
          <a:bodyPr>
            <a:normAutofit/>
          </a:bodyPr>
          <a:lstStyle/>
          <a:p>
            <a:r>
              <a:rPr lang="es-DO" dirty="0" smtClean="0"/>
              <a:t>LA </a:t>
            </a:r>
            <a:r>
              <a:rPr lang="es-DO" dirty="0" smtClean="0"/>
              <a:t>comunidad </a:t>
            </a:r>
            <a:r>
              <a:rPr lang="es-DO" dirty="0" err="1" smtClean="0"/>
              <a:t>sE</a:t>
            </a:r>
            <a:r>
              <a:rPr lang="es-DO" dirty="0" smtClean="0"/>
              <a:t> </a:t>
            </a:r>
            <a:r>
              <a:rPr lang="es-DO" dirty="0" smtClean="0"/>
              <a:t>INVOLUCRA Y COMPROMETE!</a:t>
            </a:r>
            <a:br>
              <a:rPr lang="es-DO" dirty="0" smtClean="0"/>
            </a:br>
            <a:endParaRPr lang="es-D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Que te hace falta</a:t>
            </a:r>
            <a:endParaRPr lang="es-D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DO" dirty="0" smtClean="0"/>
              <a:t>Abrir los espacios y respetar las normas</a:t>
            </a:r>
            <a:endParaRPr lang="es-DO" dirty="0"/>
          </a:p>
        </p:txBody>
      </p:sp>
      <p:pic>
        <p:nvPicPr>
          <p:cNvPr id="8" name="Content Placeholder 7" descr="427812_443470165746464_880973934_n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241753"/>
            <a:ext cx="2767335" cy="2347486"/>
          </a:xfrm>
        </p:spPr>
      </p:pic>
      <p:pic>
        <p:nvPicPr>
          <p:cNvPr id="9" name="Content Placeholder 6" descr="1E640D20-2302-45DA-9087-E4FFA6DDA9A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700808"/>
            <a:ext cx="2566789" cy="1872208"/>
          </a:xfrm>
          <a:prstGeom prst="rect">
            <a:avLst/>
          </a:prstGeom>
        </p:spPr>
      </p:pic>
      <p:pic>
        <p:nvPicPr>
          <p:cNvPr id="13" name="Content Placeholder 6" descr="juramentan SED aumentada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3645024"/>
            <a:ext cx="3521075" cy="2332712"/>
          </a:xfrm>
        </p:spPr>
      </p:pic>
      <p:pic>
        <p:nvPicPr>
          <p:cNvPr id="19" name="~PP1837.WAV">
            <a:hlinkClick r:id="" action="ppaction://media"/>
          </p:cNvPr>
          <p:cNvPicPr>
            <a:picLocks noRot="1" noChangeAspect="1"/>
          </p:cNvPicPr>
          <p:nvPr>
            <a:wavAudioFile r:embed="rId1" name="~PP1837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Transformar lo que sembramos</a:t>
            </a:r>
            <a:endParaRPr lang="es-D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DO" dirty="0" smtClean="0"/>
              <a:t>Sembrar lo que se pueda transformar</a:t>
            </a:r>
          </a:p>
          <a:p>
            <a:endParaRPr lang="es-DO" dirty="0"/>
          </a:p>
        </p:txBody>
      </p:sp>
      <p:pic>
        <p:nvPicPr>
          <p:cNvPr id="5" name="Picture Placeholder 4" descr="parques vegetales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9" b="19"/>
          <a:stretch>
            <a:fillRect/>
          </a:stretch>
        </p:blipFill>
        <p:spPr/>
      </p:pic>
      <p:pic>
        <p:nvPicPr>
          <p:cNvPr id="6" name="~PP625.WAV">
            <a:hlinkClick r:id="" action="ppaction://media"/>
          </p:cNvPr>
          <p:cNvPicPr>
            <a:picLocks noRot="1" noChangeAspect="1"/>
          </p:cNvPicPr>
          <p:nvPr>
            <a:wavAudioFile r:embed="rId1" name="~PP62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0"/>
            <a:ext cx="5472608" cy="6381328"/>
          </a:xfrm>
        </p:spPr>
        <p:txBody>
          <a:bodyPr/>
          <a:lstStyle/>
          <a:p>
            <a:r>
              <a:rPr lang="es-DO" dirty="0" smtClean="0"/>
              <a:t> LOCALIZACION DE </a:t>
            </a:r>
            <a:r>
              <a:rPr lang="es-DO" dirty="0" err="1" smtClean="0"/>
              <a:t>LaS</a:t>
            </a:r>
            <a:r>
              <a:rPr lang="es-DO" dirty="0" smtClean="0"/>
              <a:t> </a:t>
            </a:r>
            <a:r>
              <a:rPr lang="es-DO" dirty="0" err="1" smtClean="0"/>
              <a:t>ComunidadeS</a:t>
            </a:r>
            <a:r>
              <a:rPr lang="es-DO" dirty="0" smtClean="0"/>
              <a:t> </a:t>
            </a:r>
            <a:r>
              <a:rPr lang="es-DO" dirty="0" err="1" smtClean="0"/>
              <a:t>code</a:t>
            </a:r>
            <a:r>
              <a:rPr lang="es-DO" dirty="0" smtClean="0"/>
              <a:t>- </a:t>
            </a:r>
            <a:r>
              <a:rPr lang="es-DO" dirty="0" err="1" smtClean="0"/>
              <a:t>sos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LA GENTE PERMANECE EN SU ZONA actual DE RESIDENCIA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825</TotalTime>
  <Words>377</Words>
  <Application>Microsoft Office PowerPoint</Application>
  <PresentationFormat>Presentación en pantalla (4:3)</PresentationFormat>
  <Paragraphs>54</Paragraphs>
  <Slides>19</Slides>
  <Notes>16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Opulent</vt:lpstr>
      <vt:lpstr>5 CODE-SOS 2,500 PERSONAS  IMPACTO DIRECTO</vt:lpstr>
      <vt:lpstr>ELIMINAR LA POBREZA 5 COMUNIDADES EN DESARROLLO SOSTENIBLE ´CODE-SOS’  2, 500 empleos  niños bien cuidados  población educada, bien alimentada  emprendedora , seguridad ciudadana</vt:lpstr>
      <vt:lpstr>Eliminar la pobreza mediante las code-sos comunidades desarrollo sostenible</vt:lpstr>
      <vt:lpstr>Presentación de PowerPoint</vt:lpstr>
      <vt:lpstr>bayacanes</vt:lpstr>
      <vt:lpstr>5 zonas albergando  ‘CODE-SOS’ COMUNIDADES EN DESARROLLO SOSTENIBLE PARA que sean PROSPEROS FELICES Y SALUDABLES.</vt:lpstr>
      <vt:lpstr>LA comunidad sE INVOLUCRA Y COMPROMETE! </vt:lpstr>
      <vt:lpstr>Transformar lo que sembramos</vt:lpstr>
      <vt:lpstr> LOCALIZACION DE LaS ComunidadeS code- sos LA GENTE PERMANECE EN SU ZONA actual DE RESIDENCIA</vt:lpstr>
      <vt:lpstr>Presentación de PowerPoint</vt:lpstr>
      <vt:lpstr>Presentación de PowerPoint</vt:lpstr>
      <vt:lpstr>Presentación de PowerPoint</vt:lpstr>
      <vt:lpstr>Cuidar a la gente, centro atencion primaria, cooperativa, comedor economico, estancia infantil, sala de tarea, arte y oficio,deporte, ingles, computadora, infotep, merc prod, esc emprendedurismo.</vt:lpstr>
      <vt:lpstr>Mama trabaja y procura su hijito. Guagua  por cada code-sos en circuito cerrado 12 horas por dia  </vt:lpstr>
      <vt:lpstr>Area entretención hijos esperando  5 comunidades desarrollo sostenible, ES:  Trabajar, ahorrar, estudiar, CRIAR HIJOS sanos libres de vicios</vt:lpstr>
      <vt:lpstr>La Vega Marca Ciudad en Carnaval. Hacer mejor uso Citas de negocios los dias de carnaval, el mejor escenario!!</vt:lpstr>
      <vt:lpstr>2,500 viviendas , 12,500 personas cobijadas</vt:lpstr>
      <vt:lpstr>para eliminar la pobreza  Yanet Ferreira PECONAL programa elevacion consciencia nacional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Parques Industriales 2,500 empleos</dc:title>
  <dc:creator>Yaneth</dc:creator>
  <cp:lastModifiedBy>pc</cp:lastModifiedBy>
  <cp:revision>18</cp:revision>
  <dcterms:created xsi:type="dcterms:W3CDTF">2013-10-15T17:35:32Z</dcterms:created>
  <dcterms:modified xsi:type="dcterms:W3CDTF">2014-04-08T02:47:07Z</dcterms:modified>
</cp:coreProperties>
</file>